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22.05.2023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RECYCLING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0" y="1"/>
            <a:ext cx="3643338" cy="24288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1511935" y="1268015"/>
            <a:ext cx="6120130" cy="43219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  </a:t>
            </a:r>
            <a:r>
              <a:rPr lang="en-US" dirty="0" smtClean="0"/>
              <a:t>Local artists and schools might be able to use your materials for their work and classes.</a:t>
            </a:r>
            <a:endParaRPr lang="tr-TR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Spread the word! Encourage others to recycle with you.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4857752" y="3571876"/>
            <a:ext cx="3857651" cy="30718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recycling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Recycling is the process of collecting and processing materials that would otherwise be thrown away as trash and turning them</a:t>
            </a: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1511935" y="1268015"/>
            <a:ext cx="6120130" cy="43219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Why</a:t>
            </a:r>
            <a:r>
              <a:rPr lang="tr-TR" dirty="0" smtClean="0"/>
              <a:t> is </a:t>
            </a:r>
            <a:r>
              <a:rPr lang="tr-TR" dirty="0" err="1" smtClean="0"/>
              <a:t>recycling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should we recycle? It’s a fairly simple concept. When you transform something old into something new, it benefits the environment in a number of ways. Materials and natural resources aren’t wasted. Energy is saved during the manufacturing process. There’s less waste going to landfills. Not to mention, it helps keep wildlife safe.</a:t>
            </a: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recycle</a:t>
            </a:r>
            <a:r>
              <a:rPr lang="tr-TR" dirty="0" smtClean="0"/>
              <a:t> 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few materials that cannot be recycled. The most common recyclables include paper, batteries, plastics, and glass.</a:t>
            </a:r>
            <a:endParaRPr lang="tr-TR" dirty="0"/>
          </a:p>
        </p:txBody>
      </p:sp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5000596" y="3143248"/>
            <a:ext cx="4143404" cy="3393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recycle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err="1" smtClean="0"/>
              <a:t>Paper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Plastic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Glass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Metals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Batteries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Electronics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5000628" y="2928934"/>
            <a:ext cx="3929090" cy="33218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536"/>
            <a:ext cx="5472122" cy="1143000"/>
          </a:xfrm>
        </p:spPr>
        <p:txBody>
          <a:bodyPr>
            <a:normAutofit/>
          </a:bodyPr>
          <a:lstStyle/>
          <a:p>
            <a:r>
              <a:rPr lang="tr-TR" dirty="0" err="1" smtClean="0"/>
              <a:t>Tips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recycling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Make sure it’s clean! One single dirty product can contaminate an entire bale. It can ultimately cause recyclable items to get redirected into a landfill.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5012365" y="3500438"/>
            <a:ext cx="4131635" cy="31611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Flatten cardboard. This will save space in your bin and make room for more recycling.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4143340" y="2857496"/>
            <a:ext cx="5000660" cy="37504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1511935" y="1268015"/>
            <a:ext cx="6120130" cy="43219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Set up designated recycling containers at home, work, and school.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Look for products made out of recycled materials when you shop.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4007" b="15374"/>
          <a:stretch/>
        </p:blipFill>
        <p:spPr bwMode="auto">
          <a:xfrm>
            <a:off x="1511935" y="1268015"/>
            <a:ext cx="6120130" cy="43219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Identify which types of plastic your building and neighborhood will accept.</a:t>
            </a:r>
            <a:endParaRPr lang="tr-TR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Before you recycle, think about reducing your waste and re-using items in a new way.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98</TotalTime>
  <Words>242</Words>
  <PresentationFormat>Ekran Gösterisi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Döküm</vt:lpstr>
      <vt:lpstr>RECYCLING</vt:lpstr>
      <vt:lpstr>What is recycling?</vt:lpstr>
      <vt:lpstr>Why is recycling important ?</vt:lpstr>
      <vt:lpstr>What to recycle ?</vt:lpstr>
      <vt:lpstr>What to recycle?</vt:lpstr>
      <vt:lpstr>Tips for recycling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fatih</dc:creator>
  <cp:lastModifiedBy>fatih</cp:lastModifiedBy>
  <cp:revision>12</cp:revision>
  <dcterms:created xsi:type="dcterms:W3CDTF">2023-05-17T05:56:17Z</dcterms:created>
  <dcterms:modified xsi:type="dcterms:W3CDTF">2023-05-22T07:41:48Z</dcterms:modified>
</cp:coreProperties>
</file>